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24479250" cy="396001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0" d="100"/>
          <a:sy n="20" d="100"/>
        </p:scale>
        <p:origin x="32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944" y="6480867"/>
            <a:ext cx="20807363" cy="13786732"/>
          </a:xfrm>
        </p:spPr>
        <p:txBody>
          <a:bodyPr anchor="b"/>
          <a:lstStyle>
            <a:lvl1pPr algn="ctr">
              <a:defRPr sz="1606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9906" y="20799268"/>
            <a:ext cx="18359438" cy="9560876"/>
          </a:xfrm>
        </p:spPr>
        <p:txBody>
          <a:bodyPr/>
          <a:lstStyle>
            <a:lvl1pPr marL="0" indent="0" algn="ctr">
              <a:buNone/>
              <a:defRPr sz="6425"/>
            </a:lvl1pPr>
            <a:lvl2pPr marL="1223970" indent="0" algn="ctr">
              <a:buNone/>
              <a:defRPr sz="5354"/>
            </a:lvl2pPr>
            <a:lvl3pPr marL="2447940" indent="0" algn="ctr">
              <a:buNone/>
              <a:defRPr sz="4819"/>
            </a:lvl3pPr>
            <a:lvl4pPr marL="3671910" indent="0" algn="ctr">
              <a:buNone/>
              <a:defRPr sz="4283"/>
            </a:lvl4pPr>
            <a:lvl5pPr marL="4895880" indent="0" algn="ctr">
              <a:buNone/>
              <a:defRPr sz="4283"/>
            </a:lvl5pPr>
            <a:lvl6pPr marL="6119851" indent="0" algn="ctr">
              <a:buNone/>
              <a:defRPr sz="4283"/>
            </a:lvl6pPr>
            <a:lvl7pPr marL="7343821" indent="0" algn="ctr">
              <a:buNone/>
              <a:defRPr sz="4283"/>
            </a:lvl7pPr>
            <a:lvl8pPr marL="8567791" indent="0" algn="ctr">
              <a:buNone/>
              <a:defRPr sz="4283"/>
            </a:lvl8pPr>
            <a:lvl9pPr marL="9791761" indent="0" algn="ctr">
              <a:buNone/>
              <a:defRPr sz="428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B584-6312-4C31-BC1C-2A243D565B23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3AD5-75B7-4FEA-A0A8-1BF6CAE2A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480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B584-6312-4C31-BC1C-2A243D565B23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3AD5-75B7-4FEA-A0A8-1BF6CAE2A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26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517965" y="2108343"/>
            <a:ext cx="5278338" cy="3355932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82950" y="2108343"/>
            <a:ext cx="15529024" cy="3355932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B584-6312-4C31-BC1C-2A243D565B23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3AD5-75B7-4FEA-A0A8-1BF6CAE2A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187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B584-6312-4C31-BC1C-2A243D565B23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3AD5-75B7-4FEA-A0A8-1BF6CAE2A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609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200" y="9872559"/>
            <a:ext cx="21113353" cy="16472575"/>
          </a:xfrm>
        </p:spPr>
        <p:txBody>
          <a:bodyPr anchor="b"/>
          <a:lstStyle>
            <a:lvl1pPr>
              <a:defRPr sz="1606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0200" y="26500971"/>
            <a:ext cx="21113353" cy="8662538"/>
          </a:xfrm>
        </p:spPr>
        <p:txBody>
          <a:bodyPr/>
          <a:lstStyle>
            <a:lvl1pPr marL="0" indent="0">
              <a:buNone/>
              <a:defRPr sz="6425">
                <a:solidFill>
                  <a:schemeClr val="tx1"/>
                </a:solidFill>
              </a:defRPr>
            </a:lvl1pPr>
            <a:lvl2pPr marL="1223970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2pPr>
            <a:lvl3pPr marL="2447940" indent="0">
              <a:buNone/>
              <a:defRPr sz="4819">
                <a:solidFill>
                  <a:schemeClr val="tx1">
                    <a:tint val="75000"/>
                  </a:schemeClr>
                </a:solidFill>
              </a:defRPr>
            </a:lvl3pPr>
            <a:lvl4pPr marL="3671910" indent="0">
              <a:buNone/>
              <a:defRPr sz="4283">
                <a:solidFill>
                  <a:schemeClr val="tx1">
                    <a:tint val="75000"/>
                  </a:schemeClr>
                </a:solidFill>
              </a:defRPr>
            </a:lvl4pPr>
            <a:lvl5pPr marL="4895880" indent="0">
              <a:buNone/>
              <a:defRPr sz="4283">
                <a:solidFill>
                  <a:schemeClr val="tx1">
                    <a:tint val="75000"/>
                  </a:schemeClr>
                </a:solidFill>
              </a:defRPr>
            </a:lvl5pPr>
            <a:lvl6pPr marL="6119851" indent="0">
              <a:buNone/>
              <a:defRPr sz="4283">
                <a:solidFill>
                  <a:schemeClr val="tx1">
                    <a:tint val="75000"/>
                  </a:schemeClr>
                </a:solidFill>
              </a:defRPr>
            </a:lvl6pPr>
            <a:lvl7pPr marL="7343821" indent="0">
              <a:buNone/>
              <a:defRPr sz="4283">
                <a:solidFill>
                  <a:schemeClr val="tx1">
                    <a:tint val="75000"/>
                  </a:schemeClr>
                </a:solidFill>
              </a:defRPr>
            </a:lvl7pPr>
            <a:lvl8pPr marL="8567791" indent="0">
              <a:buNone/>
              <a:defRPr sz="4283">
                <a:solidFill>
                  <a:schemeClr val="tx1">
                    <a:tint val="75000"/>
                  </a:schemeClr>
                </a:solidFill>
              </a:defRPr>
            </a:lvl8pPr>
            <a:lvl9pPr marL="9791761" indent="0">
              <a:buNone/>
              <a:defRPr sz="42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B584-6312-4C31-BC1C-2A243D565B23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3AD5-75B7-4FEA-A0A8-1BF6CAE2A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64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82949" y="10541716"/>
            <a:ext cx="10403681" cy="2512595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2620" y="10541716"/>
            <a:ext cx="10403681" cy="2512595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B584-6312-4C31-BC1C-2A243D565B23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3AD5-75B7-4FEA-A0A8-1BF6CAE2A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457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137" y="2108352"/>
            <a:ext cx="21113353" cy="765420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6139" y="9707549"/>
            <a:ext cx="10355869" cy="4757520"/>
          </a:xfrm>
        </p:spPr>
        <p:txBody>
          <a:bodyPr anchor="b"/>
          <a:lstStyle>
            <a:lvl1pPr marL="0" indent="0">
              <a:buNone/>
              <a:defRPr sz="6425" b="1"/>
            </a:lvl1pPr>
            <a:lvl2pPr marL="1223970" indent="0">
              <a:buNone/>
              <a:defRPr sz="5354" b="1"/>
            </a:lvl2pPr>
            <a:lvl3pPr marL="2447940" indent="0">
              <a:buNone/>
              <a:defRPr sz="4819" b="1"/>
            </a:lvl3pPr>
            <a:lvl4pPr marL="3671910" indent="0">
              <a:buNone/>
              <a:defRPr sz="4283" b="1"/>
            </a:lvl4pPr>
            <a:lvl5pPr marL="4895880" indent="0">
              <a:buNone/>
              <a:defRPr sz="4283" b="1"/>
            </a:lvl5pPr>
            <a:lvl6pPr marL="6119851" indent="0">
              <a:buNone/>
              <a:defRPr sz="4283" b="1"/>
            </a:lvl6pPr>
            <a:lvl7pPr marL="7343821" indent="0">
              <a:buNone/>
              <a:defRPr sz="4283" b="1"/>
            </a:lvl7pPr>
            <a:lvl8pPr marL="8567791" indent="0">
              <a:buNone/>
              <a:defRPr sz="4283" b="1"/>
            </a:lvl8pPr>
            <a:lvl9pPr marL="9791761" indent="0">
              <a:buNone/>
              <a:defRPr sz="428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86139" y="14465069"/>
            <a:ext cx="10355869" cy="212759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92621" y="9707549"/>
            <a:ext cx="10406870" cy="4757520"/>
          </a:xfrm>
        </p:spPr>
        <p:txBody>
          <a:bodyPr anchor="b"/>
          <a:lstStyle>
            <a:lvl1pPr marL="0" indent="0">
              <a:buNone/>
              <a:defRPr sz="6425" b="1"/>
            </a:lvl1pPr>
            <a:lvl2pPr marL="1223970" indent="0">
              <a:buNone/>
              <a:defRPr sz="5354" b="1"/>
            </a:lvl2pPr>
            <a:lvl3pPr marL="2447940" indent="0">
              <a:buNone/>
              <a:defRPr sz="4819" b="1"/>
            </a:lvl3pPr>
            <a:lvl4pPr marL="3671910" indent="0">
              <a:buNone/>
              <a:defRPr sz="4283" b="1"/>
            </a:lvl4pPr>
            <a:lvl5pPr marL="4895880" indent="0">
              <a:buNone/>
              <a:defRPr sz="4283" b="1"/>
            </a:lvl5pPr>
            <a:lvl6pPr marL="6119851" indent="0">
              <a:buNone/>
              <a:defRPr sz="4283" b="1"/>
            </a:lvl6pPr>
            <a:lvl7pPr marL="7343821" indent="0">
              <a:buNone/>
              <a:defRPr sz="4283" b="1"/>
            </a:lvl7pPr>
            <a:lvl8pPr marL="8567791" indent="0">
              <a:buNone/>
              <a:defRPr sz="4283" b="1"/>
            </a:lvl8pPr>
            <a:lvl9pPr marL="9791761" indent="0">
              <a:buNone/>
              <a:defRPr sz="428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92621" y="14465069"/>
            <a:ext cx="10406870" cy="212759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B584-6312-4C31-BC1C-2A243D565B23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3AD5-75B7-4FEA-A0A8-1BF6CAE2A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9046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B584-6312-4C31-BC1C-2A243D565B23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3AD5-75B7-4FEA-A0A8-1BF6CAE2A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464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B584-6312-4C31-BC1C-2A243D565B23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3AD5-75B7-4FEA-A0A8-1BF6CAE2A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5951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137" y="2640012"/>
            <a:ext cx="7895195" cy="9240044"/>
          </a:xfrm>
        </p:spPr>
        <p:txBody>
          <a:bodyPr anchor="b"/>
          <a:lstStyle>
            <a:lvl1pPr>
              <a:defRPr sz="856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06870" y="5701703"/>
            <a:ext cx="12392620" cy="28141800"/>
          </a:xfrm>
        </p:spPr>
        <p:txBody>
          <a:bodyPr/>
          <a:lstStyle>
            <a:lvl1pPr>
              <a:defRPr sz="8567"/>
            </a:lvl1pPr>
            <a:lvl2pPr>
              <a:defRPr sz="7496"/>
            </a:lvl2pPr>
            <a:lvl3pPr>
              <a:defRPr sz="6425"/>
            </a:lvl3pPr>
            <a:lvl4pPr>
              <a:defRPr sz="5354"/>
            </a:lvl4pPr>
            <a:lvl5pPr>
              <a:defRPr sz="5354"/>
            </a:lvl5pPr>
            <a:lvl6pPr>
              <a:defRPr sz="5354"/>
            </a:lvl6pPr>
            <a:lvl7pPr>
              <a:defRPr sz="5354"/>
            </a:lvl7pPr>
            <a:lvl8pPr>
              <a:defRPr sz="5354"/>
            </a:lvl8pPr>
            <a:lvl9pPr>
              <a:defRPr sz="5354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6137" y="11880056"/>
            <a:ext cx="7895195" cy="22009274"/>
          </a:xfrm>
        </p:spPr>
        <p:txBody>
          <a:bodyPr/>
          <a:lstStyle>
            <a:lvl1pPr marL="0" indent="0">
              <a:buNone/>
              <a:defRPr sz="4283"/>
            </a:lvl1pPr>
            <a:lvl2pPr marL="1223970" indent="0">
              <a:buNone/>
              <a:defRPr sz="3748"/>
            </a:lvl2pPr>
            <a:lvl3pPr marL="2447940" indent="0">
              <a:buNone/>
              <a:defRPr sz="3213"/>
            </a:lvl3pPr>
            <a:lvl4pPr marL="3671910" indent="0">
              <a:buNone/>
              <a:defRPr sz="2677"/>
            </a:lvl4pPr>
            <a:lvl5pPr marL="4895880" indent="0">
              <a:buNone/>
              <a:defRPr sz="2677"/>
            </a:lvl5pPr>
            <a:lvl6pPr marL="6119851" indent="0">
              <a:buNone/>
              <a:defRPr sz="2677"/>
            </a:lvl6pPr>
            <a:lvl7pPr marL="7343821" indent="0">
              <a:buNone/>
              <a:defRPr sz="2677"/>
            </a:lvl7pPr>
            <a:lvl8pPr marL="8567791" indent="0">
              <a:buNone/>
              <a:defRPr sz="2677"/>
            </a:lvl8pPr>
            <a:lvl9pPr marL="9791761" indent="0">
              <a:buNone/>
              <a:defRPr sz="267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B584-6312-4C31-BC1C-2A243D565B23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3AD5-75B7-4FEA-A0A8-1BF6CAE2A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768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137" y="2640012"/>
            <a:ext cx="7895195" cy="9240044"/>
          </a:xfrm>
        </p:spPr>
        <p:txBody>
          <a:bodyPr anchor="b"/>
          <a:lstStyle>
            <a:lvl1pPr>
              <a:defRPr sz="856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06870" y="5701703"/>
            <a:ext cx="12392620" cy="28141800"/>
          </a:xfrm>
        </p:spPr>
        <p:txBody>
          <a:bodyPr anchor="t"/>
          <a:lstStyle>
            <a:lvl1pPr marL="0" indent="0">
              <a:buNone/>
              <a:defRPr sz="8567"/>
            </a:lvl1pPr>
            <a:lvl2pPr marL="1223970" indent="0">
              <a:buNone/>
              <a:defRPr sz="7496"/>
            </a:lvl2pPr>
            <a:lvl3pPr marL="2447940" indent="0">
              <a:buNone/>
              <a:defRPr sz="6425"/>
            </a:lvl3pPr>
            <a:lvl4pPr marL="3671910" indent="0">
              <a:buNone/>
              <a:defRPr sz="5354"/>
            </a:lvl4pPr>
            <a:lvl5pPr marL="4895880" indent="0">
              <a:buNone/>
              <a:defRPr sz="5354"/>
            </a:lvl5pPr>
            <a:lvl6pPr marL="6119851" indent="0">
              <a:buNone/>
              <a:defRPr sz="5354"/>
            </a:lvl6pPr>
            <a:lvl7pPr marL="7343821" indent="0">
              <a:buNone/>
              <a:defRPr sz="5354"/>
            </a:lvl7pPr>
            <a:lvl8pPr marL="8567791" indent="0">
              <a:buNone/>
              <a:defRPr sz="5354"/>
            </a:lvl8pPr>
            <a:lvl9pPr marL="9791761" indent="0">
              <a:buNone/>
              <a:defRPr sz="5354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6137" y="11880056"/>
            <a:ext cx="7895195" cy="22009274"/>
          </a:xfrm>
        </p:spPr>
        <p:txBody>
          <a:bodyPr/>
          <a:lstStyle>
            <a:lvl1pPr marL="0" indent="0">
              <a:buNone/>
              <a:defRPr sz="4283"/>
            </a:lvl1pPr>
            <a:lvl2pPr marL="1223970" indent="0">
              <a:buNone/>
              <a:defRPr sz="3748"/>
            </a:lvl2pPr>
            <a:lvl3pPr marL="2447940" indent="0">
              <a:buNone/>
              <a:defRPr sz="3213"/>
            </a:lvl3pPr>
            <a:lvl4pPr marL="3671910" indent="0">
              <a:buNone/>
              <a:defRPr sz="2677"/>
            </a:lvl4pPr>
            <a:lvl5pPr marL="4895880" indent="0">
              <a:buNone/>
              <a:defRPr sz="2677"/>
            </a:lvl5pPr>
            <a:lvl6pPr marL="6119851" indent="0">
              <a:buNone/>
              <a:defRPr sz="2677"/>
            </a:lvl6pPr>
            <a:lvl7pPr marL="7343821" indent="0">
              <a:buNone/>
              <a:defRPr sz="2677"/>
            </a:lvl7pPr>
            <a:lvl8pPr marL="8567791" indent="0">
              <a:buNone/>
              <a:defRPr sz="2677"/>
            </a:lvl8pPr>
            <a:lvl9pPr marL="9791761" indent="0">
              <a:buNone/>
              <a:defRPr sz="267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B584-6312-4C31-BC1C-2A243D565B23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43AD5-75B7-4FEA-A0A8-1BF6CAE2A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903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82949" y="2108352"/>
            <a:ext cx="21113353" cy="7654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2949" y="10541716"/>
            <a:ext cx="21113353" cy="25125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82949" y="36703516"/>
            <a:ext cx="5507831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5B584-6312-4C31-BC1C-2A243D565B23}" type="datetimeFigureOut">
              <a:rPr lang="fr-FR" smtClean="0"/>
              <a:t>10/09/2023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08752" y="36703516"/>
            <a:ext cx="8261747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88470" y="36703516"/>
            <a:ext cx="5507831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43AD5-75B7-4FEA-A0A8-1BF6CAE2AE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39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2447940" rtl="0" eaLnBrk="1" latinLnBrk="0" hangingPunct="1">
        <a:lnSpc>
          <a:spcPct val="90000"/>
        </a:lnSpc>
        <a:spcBef>
          <a:spcPct val="0"/>
        </a:spcBef>
        <a:buNone/>
        <a:defRPr sz="117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1985" indent="-611985" algn="l" defTabSz="2447940" rtl="0" eaLnBrk="1" latinLnBrk="0" hangingPunct="1">
        <a:lnSpc>
          <a:spcPct val="90000"/>
        </a:lnSpc>
        <a:spcBef>
          <a:spcPts val="2677"/>
        </a:spcBef>
        <a:buFont typeface="Arial" panose="020B0604020202020204" pitchFamily="34" charset="0"/>
        <a:buChar char="•"/>
        <a:defRPr sz="7496" kern="1200">
          <a:solidFill>
            <a:schemeClr val="tx1"/>
          </a:solidFill>
          <a:latin typeface="+mn-lt"/>
          <a:ea typeface="+mn-ea"/>
          <a:cs typeface="+mn-cs"/>
        </a:defRPr>
      </a:lvl1pPr>
      <a:lvl2pPr marL="1835955" indent="-611985" algn="l" defTabSz="2447940" rtl="0" eaLnBrk="1" latinLnBrk="0" hangingPunct="1">
        <a:lnSpc>
          <a:spcPct val="90000"/>
        </a:lnSpc>
        <a:spcBef>
          <a:spcPts val="1339"/>
        </a:spcBef>
        <a:buFont typeface="Arial" panose="020B0604020202020204" pitchFamily="34" charset="0"/>
        <a:buChar char="•"/>
        <a:defRPr sz="6425" kern="1200">
          <a:solidFill>
            <a:schemeClr val="tx1"/>
          </a:solidFill>
          <a:latin typeface="+mn-lt"/>
          <a:ea typeface="+mn-ea"/>
          <a:cs typeface="+mn-cs"/>
        </a:defRPr>
      </a:lvl2pPr>
      <a:lvl3pPr marL="3059925" indent="-611985" algn="l" defTabSz="2447940" rtl="0" eaLnBrk="1" latinLnBrk="0" hangingPunct="1">
        <a:lnSpc>
          <a:spcPct val="90000"/>
        </a:lnSpc>
        <a:spcBef>
          <a:spcPts val="1339"/>
        </a:spcBef>
        <a:buFont typeface="Arial" panose="020B0604020202020204" pitchFamily="34" charset="0"/>
        <a:buChar char="•"/>
        <a:defRPr sz="5354" kern="1200">
          <a:solidFill>
            <a:schemeClr val="tx1"/>
          </a:solidFill>
          <a:latin typeface="+mn-lt"/>
          <a:ea typeface="+mn-ea"/>
          <a:cs typeface="+mn-cs"/>
        </a:defRPr>
      </a:lvl3pPr>
      <a:lvl4pPr marL="4283895" indent="-611985" algn="l" defTabSz="2447940" rtl="0" eaLnBrk="1" latinLnBrk="0" hangingPunct="1">
        <a:lnSpc>
          <a:spcPct val="90000"/>
        </a:lnSpc>
        <a:spcBef>
          <a:spcPts val="1339"/>
        </a:spcBef>
        <a:buFont typeface="Arial" panose="020B0604020202020204" pitchFamily="34" charset="0"/>
        <a:buChar char="•"/>
        <a:defRPr sz="4819" kern="1200">
          <a:solidFill>
            <a:schemeClr val="tx1"/>
          </a:solidFill>
          <a:latin typeface="+mn-lt"/>
          <a:ea typeface="+mn-ea"/>
          <a:cs typeface="+mn-cs"/>
        </a:defRPr>
      </a:lvl4pPr>
      <a:lvl5pPr marL="5507866" indent="-611985" algn="l" defTabSz="2447940" rtl="0" eaLnBrk="1" latinLnBrk="0" hangingPunct="1">
        <a:lnSpc>
          <a:spcPct val="90000"/>
        </a:lnSpc>
        <a:spcBef>
          <a:spcPts val="1339"/>
        </a:spcBef>
        <a:buFont typeface="Arial" panose="020B0604020202020204" pitchFamily="34" charset="0"/>
        <a:buChar char="•"/>
        <a:defRPr sz="4819" kern="1200">
          <a:solidFill>
            <a:schemeClr val="tx1"/>
          </a:solidFill>
          <a:latin typeface="+mn-lt"/>
          <a:ea typeface="+mn-ea"/>
          <a:cs typeface="+mn-cs"/>
        </a:defRPr>
      </a:lvl5pPr>
      <a:lvl6pPr marL="6731836" indent="-611985" algn="l" defTabSz="2447940" rtl="0" eaLnBrk="1" latinLnBrk="0" hangingPunct="1">
        <a:lnSpc>
          <a:spcPct val="90000"/>
        </a:lnSpc>
        <a:spcBef>
          <a:spcPts val="1339"/>
        </a:spcBef>
        <a:buFont typeface="Arial" panose="020B0604020202020204" pitchFamily="34" charset="0"/>
        <a:buChar char="•"/>
        <a:defRPr sz="4819" kern="1200">
          <a:solidFill>
            <a:schemeClr val="tx1"/>
          </a:solidFill>
          <a:latin typeface="+mn-lt"/>
          <a:ea typeface="+mn-ea"/>
          <a:cs typeface="+mn-cs"/>
        </a:defRPr>
      </a:lvl6pPr>
      <a:lvl7pPr marL="7955806" indent="-611985" algn="l" defTabSz="2447940" rtl="0" eaLnBrk="1" latinLnBrk="0" hangingPunct="1">
        <a:lnSpc>
          <a:spcPct val="90000"/>
        </a:lnSpc>
        <a:spcBef>
          <a:spcPts val="1339"/>
        </a:spcBef>
        <a:buFont typeface="Arial" panose="020B0604020202020204" pitchFamily="34" charset="0"/>
        <a:buChar char="•"/>
        <a:defRPr sz="4819" kern="1200">
          <a:solidFill>
            <a:schemeClr val="tx1"/>
          </a:solidFill>
          <a:latin typeface="+mn-lt"/>
          <a:ea typeface="+mn-ea"/>
          <a:cs typeface="+mn-cs"/>
        </a:defRPr>
      </a:lvl7pPr>
      <a:lvl8pPr marL="9179776" indent="-611985" algn="l" defTabSz="2447940" rtl="0" eaLnBrk="1" latinLnBrk="0" hangingPunct="1">
        <a:lnSpc>
          <a:spcPct val="90000"/>
        </a:lnSpc>
        <a:spcBef>
          <a:spcPts val="1339"/>
        </a:spcBef>
        <a:buFont typeface="Arial" panose="020B0604020202020204" pitchFamily="34" charset="0"/>
        <a:buChar char="•"/>
        <a:defRPr sz="4819" kern="1200">
          <a:solidFill>
            <a:schemeClr val="tx1"/>
          </a:solidFill>
          <a:latin typeface="+mn-lt"/>
          <a:ea typeface="+mn-ea"/>
          <a:cs typeface="+mn-cs"/>
        </a:defRPr>
      </a:lvl8pPr>
      <a:lvl9pPr marL="10403746" indent="-611985" algn="l" defTabSz="2447940" rtl="0" eaLnBrk="1" latinLnBrk="0" hangingPunct="1">
        <a:lnSpc>
          <a:spcPct val="90000"/>
        </a:lnSpc>
        <a:spcBef>
          <a:spcPts val="1339"/>
        </a:spcBef>
        <a:buFont typeface="Arial" panose="020B0604020202020204" pitchFamily="34" charset="0"/>
        <a:buChar char="•"/>
        <a:defRPr sz="48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47940" rtl="0" eaLnBrk="1" latinLnBrk="0" hangingPunct="1">
        <a:defRPr sz="4819" kern="1200">
          <a:solidFill>
            <a:schemeClr val="tx1"/>
          </a:solidFill>
          <a:latin typeface="+mn-lt"/>
          <a:ea typeface="+mn-ea"/>
          <a:cs typeface="+mn-cs"/>
        </a:defRPr>
      </a:lvl1pPr>
      <a:lvl2pPr marL="1223970" algn="l" defTabSz="2447940" rtl="0" eaLnBrk="1" latinLnBrk="0" hangingPunct="1">
        <a:defRPr sz="4819" kern="1200">
          <a:solidFill>
            <a:schemeClr val="tx1"/>
          </a:solidFill>
          <a:latin typeface="+mn-lt"/>
          <a:ea typeface="+mn-ea"/>
          <a:cs typeface="+mn-cs"/>
        </a:defRPr>
      </a:lvl2pPr>
      <a:lvl3pPr marL="2447940" algn="l" defTabSz="2447940" rtl="0" eaLnBrk="1" latinLnBrk="0" hangingPunct="1">
        <a:defRPr sz="4819" kern="1200">
          <a:solidFill>
            <a:schemeClr val="tx1"/>
          </a:solidFill>
          <a:latin typeface="+mn-lt"/>
          <a:ea typeface="+mn-ea"/>
          <a:cs typeface="+mn-cs"/>
        </a:defRPr>
      </a:lvl3pPr>
      <a:lvl4pPr marL="3671910" algn="l" defTabSz="2447940" rtl="0" eaLnBrk="1" latinLnBrk="0" hangingPunct="1">
        <a:defRPr sz="4819" kern="1200">
          <a:solidFill>
            <a:schemeClr val="tx1"/>
          </a:solidFill>
          <a:latin typeface="+mn-lt"/>
          <a:ea typeface="+mn-ea"/>
          <a:cs typeface="+mn-cs"/>
        </a:defRPr>
      </a:lvl4pPr>
      <a:lvl5pPr marL="4895880" algn="l" defTabSz="2447940" rtl="0" eaLnBrk="1" latinLnBrk="0" hangingPunct="1">
        <a:defRPr sz="4819" kern="1200">
          <a:solidFill>
            <a:schemeClr val="tx1"/>
          </a:solidFill>
          <a:latin typeface="+mn-lt"/>
          <a:ea typeface="+mn-ea"/>
          <a:cs typeface="+mn-cs"/>
        </a:defRPr>
      </a:lvl5pPr>
      <a:lvl6pPr marL="6119851" algn="l" defTabSz="2447940" rtl="0" eaLnBrk="1" latinLnBrk="0" hangingPunct="1">
        <a:defRPr sz="4819" kern="1200">
          <a:solidFill>
            <a:schemeClr val="tx1"/>
          </a:solidFill>
          <a:latin typeface="+mn-lt"/>
          <a:ea typeface="+mn-ea"/>
          <a:cs typeface="+mn-cs"/>
        </a:defRPr>
      </a:lvl6pPr>
      <a:lvl7pPr marL="7343821" algn="l" defTabSz="2447940" rtl="0" eaLnBrk="1" latinLnBrk="0" hangingPunct="1">
        <a:defRPr sz="4819" kern="1200">
          <a:solidFill>
            <a:schemeClr val="tx1"/>
          </a:solidFill>
          <a:latin typeface="+mn-lt"/>
          <a:ea typeface="+mn-ea"/>
          <a:cs typeface="+mn-cs"/>
        </a:defRPr>
      </a:lvl7pPr>
      <a:lvl8pPr marL="8567791" algn="l" defTabSz="2447940" rtl="0" eaLnBrk="1" latinLnBrk="0" hangingPunct="1">
        <a:defRPr sz="4819" kern="1200">
          <a:solidFill>
            <a:schemeClr val="tx1"/>
          </a:solidFill>
          <a:latin typeface="+mn-lt"/>
          <a:ea typeface="+mn-ea"/>
          <a:cs typeface="+mn-cs"/>
        </a:defRPr>
      </a:lvl8pPr>
      <a:lvl9pPr marL="9791761" algn="l" defTabSz="2447940" rtl="0" eaLnBrk="1" latinLnBrk="0" hangingPunct="1">
        <a:defRPr sz="48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20E6B494-0F09-D45B-D9BA-7BBD9491D9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8969" y="14651633"/>
            <a:ext cx="23241307" cy="11508763"/>
          </a:xfrm>
        </p:spPr>
        <p:txBody>
          <a:bodyPr>
            <a:normAutofit/>
          </a:bodyPr>
          <a:lstStyle/>
          <a:p>
            <a:pPr algn="ctr" fontAlgn="base"/>
            <a:r>
              <a:rPr lang="fr-FR" b="1" i="0" dirty="0">
                <a:solidFill>
                  <a:srgbClr val="334155"/>
                </a:solidFill>
                <a:effectLst/>
                <a:latin typeface="var( --e-global-typography-primary-font-family )"/>
              </a:rPr>
              <a:t>Concernant le E-poster , nous vous rappelons les recommandations suivantes 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Roboto" panose="02000000000000000000" pitchFamily="2" charset="0"/>
              </a:rPr>
              <a:t>Les communications affichées doivent être présentées sous format électronique (E-poster). 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Roboto" panose="02000000000000000000" pitchFamily="2" charset="0"/>
              </a:rPr>
              <a:t> Le fichier ne doit comporter qu’une seule planche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Roboto" panose="02000000000000000000" pitchFamily="2" charset="0"/>
              </a:rPr>
              <a:t>Le poster doit être à la dimension A0 (</a:t>
            </a:r>
            <a:r>
              <a:rPr lang="fr-FR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68cm</a:t>
            </a:r>
            <a:r>
              <a:rPr lang="fr-FR" b="0" i="0" dirty="0">
                <a:effectLst/>
                <a:latin typeface="Roboto" panose="02000000000000000000" pitchFamily="2" charset="0"/>
              </a:rPr>
              <a:t> </a:t>
            </a:r>
            <a:r>
              <a:rPr lang="fr-FR" b="1" i="0" dirty="0">
                <a:effectLst/>
                <a:latin typeface="Roboto" panose="02000000000000000000" pitchFamily="2" charset="0"/>
              </a:rPr>
              <a:t>largeur </a:t>
            </a:r>
            <a:r>
              <a:rPr lang="fr-FR" b="0" i="0" dirty="0">
                <a:effectLst/>
                <a:latin typeface="Roboto" panose="02000000000000000000" pitchFamily="2" charset="0"/>
              </a:rPr>
              <a:t>X </a:t>
            </a:r>
            <a:r>
              <a:rPr lang="fr-FR" b="0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114cm</a:t>
            </a:r>
            <a:r>
              <a:rPr lang="fr-FR" b="0" i="0" dirty="0">
                <a:effectLst/>
                <a:latin typeface="Roboto" panose="02000000000000000000" pitchFamily="2" charset="0"/>
              </a:rPr>
              <a:t> </a:t>
            </a:r>
            <a:r>
              <a:rPr lang="fr-FR" b="1" i="0" dirty="0">
                <a:effectLst/>
                <a:latin typeface="Roboto" panose="02000000000000000000" pitchFamily="2" charset="0"/>
              </a:rPr>
              <a:t>hauteur</a:t>
            </a:r>
            <a:r>
              <a:rPr lang="fr-FR" b="0" i="0" dirty="0">
                <a:effectLst/>
                <a:latin typeface="Roboto" panose="02000000000000000000" pitchFamily="2" charset="0"/>
              </a:rPr>
              <a:t>, </a:t>
            </a:r>
            <a:r>
              <a:rPr lang="fr-FR" b="1" i="0" dirty="0">
                <a:effectLst/>
                <a:latin typeface="Roboto" panose="02000000000000000000" pitchFamily="2" charset="0"/>
              </a:rPr>
              <a:t>format PORTRAIT</a:t>
            </a:r>
            <a:r>
              <a:rPr lang="fr-FR" b="0" i="0" dirty="0">
                <a:effectLst/>
                <a:latin typeface="Roboto" panose="02000000000000000000" pitchFamily="2" charset="0"/>
              </a:rPr>
              <a:t>) Utiliser les modèles suivants  en Power point ou Word  ensuite  convertir en PDF  :</a:t>
            </a:r>
          </a:p>
          <a:p>
            <a:endParaRPr lang="fr-FR" dirty="0"/>
          </a:p>
        </p:txBody>
      </p:sp>
      <p:sp>
        <p:nvSpPr>
          <p:cNvPr id="15" name="Sous-titre 2">
            <a:extLst>
              <a:ext uri="{FF2B5EF4-FFF2-40B4-BE49-F238E27FC236}">
                <a16:creationId xmlns:a16="http://schemas.microsoft.com/office/drawing/2014/main" id="{750E47DF-9C16-42F7-766A-80398AF04C94}"/>
              </a:ext>
            </a:extLst>
          </p:cNvPr>
          <p:cNvSpPr txBox="1">
            <a:spLocks/>
          </p:cNvSpPr>
          <p:nvPr/>
        </p:nvSpPr>
        <p:spPr>
          <a:xfrm>
            <a:off x="618971" y="29915697"/>
            <a:ext cx="23241307" cy="96844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447940" rtl="0" eaLnBrk="1" latinLnBrk="0" hangingPunct="1">
              <a:lnSpc>
                <a:spcPct val="90000"/>
              </a:lnSpc>
              <a:spcBef>
                <a:spcPts val="2677"/>
              </a:spcBef>
              <a:buFont typeface="Arial" panose="020B0604020202020204" pitchFamily="34" charset="0"/>
              <a:buNone/>
              <a:defRPr sz="6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3970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53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47940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71910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95880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19851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43821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67791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791761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fr-FR" b="1" dirty="0">
                <a:solidFill>
                  <a:srgbClr val="334155"/>
                </a:solidFill>
                <a:latin typeface="var( --e-global-typography-primary-font-family )"/>
              </a:rPr>
              <a:t>Concernant le E-poster , nous vous rappelons les recommandations suivantes 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dirty="0">
                <a:latin typeface="Roboto" panose="02000000000000000000" pitchFamily="2" charset="0"/>
              </a:rPr>
              <a:t>Les communications affichées doivent être présentées sous format électronique (E-poster). 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dirty="0">
                <a:latin typeface="Roboto" panose="02000000000000000000" pitchFamily="2" charset="0"/>
              </a:rPr>
              <a:t> Le fichier ne doit comporter qu’une seule planche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dirty="0">
                <a:latin typeface="Roboto" panose="02000000000000000000" pitchFamily="2" charset="0"/>
              </a:rPr>
              <a:t>Le poster doit être à la dimension A0 (</a:t>
            </a:r>
            <a:r>
              <a:rPr lang="fr-FR" dirty="0">
                <a:solidFill>
                  <a:srgbClr val="FF0000"/>
                </a:solidFill>
                <a:latin typeface="Roboto" panose="02000000000000000000" pitchFamily="2" charset="0"/>
              </a:rPr>
              <a:t>68cm</a:t>
            </a:r>
            <a:r>
              <a:rPr lang="fr-FR" dirty="0">
                <a:latin typeface="Roboto" panose="02000000000000000000" pitchFamily="2" charset="0"/>
              </a:rPr>
              <a:t> </a:t>
            </a:r>
            <a:r>
              <a:rPr lang="fr-FR" b="1" dirty="0">
                <a:latin typeface="Roboto" panose="02000000000000000000" pitchFamily="2" charset="0"/>
              </a:rPr>
              <a:t>largeur </a:t>
            </a:r>
            <a:r>
              <a:rPr lang="fr-FR" dirty="0">
                <a:latin typeface="Roboto" panose="02000000000000000000" pitchFamily="2" charset="0"/>
              </a:rPr>
              <a:t>X </a:t>
            </a:r>
            <a:r>
              <a:rPr lang="fr-FR" dirty="0">
                <a:solidFill>
                  <a:srgbClr val="FF0000"/>
                </a:solidFill>
                <a:latin typeface="Roboto" panose="02000000000000000000" pitchFamily="2" charset="0"/>
              </a:rPr>
              <a:t>114cm</a:t>
            </a:r>
            <a:r>
              <a:rPr lang="fr-FR" dirty="0">
                <a:latin typeface="Roboto" panose="02000000000000000000" pitchFamily="2" charset="0"/>
              </a:rPr>
              <a:t> </a:t>
            </a:r>
            <a:r>
              <a:rPr lang="fr-FR" b="1" dirty="0">
                <a:latin typeface="Roboto" panose="02000000000000000000" pitchFamily="2" charset="0"/>
              </a:rPr>
              <a:t>hauteur</a:t>
            </a:r>
            <a:r>
              <a:rPr lang="fr-FR" dirty="0">
                <a:latin typeface="Roboto" panose="02000000000000000000" pitchFamily="2" charset="0"/>
              </a:rPr>
              <a:t>, </a:t>
            </a:r>
            <a:r>
              <a:rPr lang="fr-FR" b="1" dirty="0">
                <a:latin typeface="Roboto" panose="02000000000000000000" pitchFamily="2" charset="0"/>
              </a:rPr>
              <a:t>format PORTRAIT</a:t>
            </a:r>
            <a:r>
              <a:rPr lang="fr-FR" dirty="0">
                <a:latin typeface="Roboto" panose="02000000000000000000" pitchFamily="2" charset="0"/>
              </a:rPr>
              <a:t>) Utiliser les modèles suivants  en Power point ou Word  ensuite  convertir en PDF  :</a:t>
            </a:r>
          </a:p>
          <a:p>
            <a:endParaRPr lang="fr-FR" dirty="0"/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8CE0A4C-540C-7110-489F-9026DE95B829}"/>
              </a:ext>
            </a:extLst>
          </p:cNvPr>
          <p:cNvSpPr txBox="1">
            <a:spLocks/>
          </p:cNvSpPr>
          <p:nvPr/>
        </p:nvSpPr>
        <p:spPr>
          <a:xfrm>
            <a:off x="618969" y="1299411"/>
            <a:ext cx="23241307" cy="11508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447940" rtl="0" eaLnBrk="1" latinLnBrk="0" hangingPunct="1">
              <a:lnSpc>
                <a:spcPct val="90000"/>
              </a:lnSpc>
              <a:spcBef>
                <a:spcPts val="2677"/>
              </a:spcBef>
              <a:buFont typeface="Arial" panose="020B0604020202020204" pitchFamily="34" charset="0"/>
              <a:buNone/>
              <a:defRPr sz="64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3970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53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47940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81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71910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95880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19851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43821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67791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791761" indent="0" algn="ctr" defTabSz="2447940" rtl="0" eaLnBrk="1" latinLnBrk="0" hangingPunct="1">
              <a:lnSpc>
                <a:spcPct val="90000"/>
              </a:lnSpc>
              <a:spcBef>
                <a:spcPts val="1339"/>
              </a:spcBef>
              <a:buFont typeface="Arial" panose="020B0604020202020204" pitchFamily="34" charset="0"/>
              <a:buNone/>
              <a:defRPr sz="4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fr-FR" b="1" dirty="0">
                <a:solidFill>
                  <a:srgbClr val="334155"/>
                </a:solidFill>
                <a:latin typeface="var( --e-global-typography-primary-font-family )"/>
              </a:rPr>
              <a:t>Concernant le E-poster , nous vous rappelons les recommandations suivantes 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dirty="0">
                <a:latin typeface="Roboto" panose="02000000000000000000" pitchFamily="2" charset="0"/>
              </a:rPr>
              <a:t>Les communications affichées doivent être présentées sous format électronique (E-poster). 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dirty="0">
                <a:latin typeface="Roboto" panose="02000000000000000000" pitchFamily="2" charset="0"/>
              </a:rPr>
              <a:t> Le fichier ne doit comporter qu’une seule planche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dirty="0">
                <a:latin typeface="Roboto" panose="02000000000000000000" pitchFamily="2" charset="0"/>
              </a:rPr>
              <a:t>Le poster doit être à la dimension A0 (</a:t>
            </a:r>
            <a:r>
              <a:rPr lang="fr-FR" dirty="0">
                <a:solidFill>
                  <a:srgbClr val="FF0000"/>
                </a:solidFill>
                <a:latin typeface="Roboto" panose="02000000000000000000" pitchFamily="2" charset="0"/>
              </a:rPr>
              <a:t>68cm</a:t>
            </a:r>
            <a:r>
              <a:rPr lang="fr-FR" dirty="0">
                <a:latin typeface="Roboto" panose="02000000000000000000" pitchFamily="2" charset="0"/>
              </a:rPr>
              <a:t> </a:t>
            </a:r>
            <a:r>
              <a:rPr lang="fr-FR" b="1" dirty="0">
                <a:latin typeface="Roboto" panose="02000000000000000000" pitchFamily="2" charset="0"/>
              </a:rPr>
              <a:t>largeur </a:t>
            </a:r>
            <a:r>
              <a:rPr lang="fr-FR" dirty="0">
                <a:latin typeface="Roboto" panose="02000000000000000000" pitchFamily="2" charset="0"/>
              </a:rPr>
              <a:t>X </a:t>
            </a:r>
            <a:r>
              <a:rPr lang="fr-FR" dirty="0">
                <a:solidFill>
                  <a:srgbClr val="FF0000"/>
                </a:solidFill>
                <a:latin typeface="Roboto" panose="02000000000000000000" pitchFamily="2" charset="0"/>
              </a:rPr>
              <a:t>114cm</a:t>
            </a:r>
            <a:r>
              <a:rPr lang="fr-FR" dirty="0">
                <a:latin typeface="Roboto" panose="02000000000000000000" pitchFamily="2" charset="0"/>
              </a:rPr>
              <a:t> </a:t>
            </a:r>
            <a:r>
              <a:rPr lang="fr-FR" b="1" dirty="0">
                <a:latin typeface="Roboto" panose="02000000000000000000" pitchFamily="2" charset="0"/>
              </a:rPr>
              <a:t>hauteur</a:t>
            </a:r>
            <a:r>
              <a:rPr lang="fr-FR" dirty="0">
                <a:latin typeface="Roboto" panose="02000000000000000000" pitchFamily="2" charset="0"/>
              </a:rPr>
              <a:t>, </a:t>
            </a:r>
            <a:r>
              <a:rPr lang="fr-FR" b="1" dirty="0">
                <a:latin typeface="Roboto" panose="02000000000000000000" pitchFamily="2" charset="0"/>
              </a:rPr>
              <a:t>format PORTRAIT</a:t>
            </a:r>
            <a:r>
              <a:rPr lang="fr-FR" dirty="0">
                <a:latin typeface="Roboto" panose="02000000000000000000" pitchFamily="2" charset="0"/>
              </a:rPr>
              <a:t>) Utiliser les modèles suivants  en Power point ou Word  ensuite  convertir en PDF  :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10393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81</TotalTime>
  <Words>192</Words>
  <Application>Microsoft Office PowerPoint</Application>
  <PresentationFormat>Personnalisé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var( --e-global-typography-primary-font-family )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Police de Texte</dc:title>
  <dc:creator>ADLENE</dc:creator>
  <cp:lastModifiedBy>Adlène TITEM</cp:lastModifiedBy>
  <cp:revision>9</cp:revision>
  <dcterms:created xsi:type="dcterms:W3CDTF">2022-11-20T10:15:51Z</dcterms:created>
  <dcterms:modified xsi:type="dcterms:W3CDTF">2023-09-10T13:59:39Z</dcterms:modified>
</cp:coreProperties>
</file>